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5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292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15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0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1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29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2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7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08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542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23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5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0" y="3003217"/>
            <a:ext cx="22462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dirty="0" smtClean="0">
                <a:cs typeface="B Titr" panose="00000700000000000000" pitchFamily="2" charset="-78"/>
              </a:rPr>
              <a:t> مهندس میترا حنانی</a:t>
            </a:r>
            <a:endParaRPr lang="fa-IR" sz="1200" dirty="0"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78297"/>
              </p:ext>
            </p:extLst>
          </p:nvPr>
        </p:nvGraphicFramePr>
        <p:xfrm>
          <a:off x="906941" y="3416741"/>
          <a:ext cx="8767763" cy="3199437"/>
        </p:xfrm>
        <a:graphic>
          <a:graphicData uri="http://schemas.openxmlformats.org/drawingml/2006/table">
            <a:tbl>
              <a:tblPr rtl="1" firstRow="1" firstCol="1" bandRow="1"/>
              <a:tblGrid>
                <a:gridCol w="1077652">
                  <a:extLst>
                    <a:ext uri="{9D8B030D-6E8A-4147-A177-3AD203B41FA5}">
                      <a16:colId xmlns:a16="http://schemas.microsoft.com/office/drawing/2014/main" val="2350805512"/>
                    </a:ext>
                  </a:extLst>
                </a:gridCol>
                <a:gridCol w="2000848">
                  <a:extLst>
                    <a:ext uri="{9D8B030D-6E8A-4147-A177-3AD203B41FA5}">
                      <a16:colId xmlns:a16="http://schemas.microsoft.com/office/drawing/2014/main" val="358729288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150428238"/>
                    </a:ext>
                  </a:extLst>
                </a:gridCol>
                <a:gridCol w="1944304">
                  <a:extLst>
                    <a:ext uri="{9D8B030D-6E8A-4147-A177-3AD203B41FA5}">
                      <a16:colId xmlns:a16="http://schemas.microsoft.com/office/drawing/2014/main" val="469212802"/>
                    </a:ext>
                  </a:extLst>
                </a:gridCol>
                <a:gridCol w="1733279">
                  <a:extLst>
                    <a:ext uri="{9D8B030D-6E8A-4147-A177-3AD203B41FA5}">
                      <a16:colId xmlns:a16="http://schemas.microsoft.com/office/drawing/2014/main" val="1154868794"/>
                    </a:ext>
                  </a:extLst>
                </a:gridCol>
              </a:tblGrid>
              <a:tr h="211653">
                <a:tc gridSpan="5"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نیمسال دوم سال </a:t>
                      </a:r>
                      <a:r>
                        <a:rPr lang="fa-I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تحصیلی </a:t>
                      </a: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1404-1403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05662"/>
                  </a:ext>
                </a:extLst>
              </a:tr>
              <a:tr h="354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                      ساعت    ایام هفته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10-8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12-10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14-12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16-14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45147"/>
                  </a:ext>
                </a:extLst>
              </a:tr>
              <a:tr h="5231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شنبه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مشاوره پایان نامه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24856"/>
                  </a:ext>
                </a:extLst>
              </a:tr>
              <a:tr h="5872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یکشنبه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بهداشت پرتوها(حرفه ای)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آمفی تئاتر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تنش های گرمایی و سرمایی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بهداشت پرتوها (حرفه ای) بازدید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711782"/>
                  </a:ext>
                </a:extLst>
              </a:tr>
              <a:tr h="44483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دوشنبه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بهداشت حرفه ای (عمومی)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مدیریت یکپارچه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HSE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سالن سهراب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تنش های گرمایی و سرمایی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آزمایشگاه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74813"/>
                  </a:ext>
                </a:extLst>
              </a:tr>
              <a:tr h="2657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سه 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اصول و مبانی بهداشت حرفه ای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(ارشد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HSE</a:t>
                      </a: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بهداشت پرتوها (محیط)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SA" sz="12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ک4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بهداشت پرتوها(محیط)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بازدید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444229"/>
                  </a:ext>
                </a:extLst>
              </a:tr>
              <a:tr h="53557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چهارشنبه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مشاوره دانشجویی </a:t>
                      </a:r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–</a:t>
                      </a:r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با تعیین وقت قبلی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45296"/>
                  </a:ext>
                </a:extLst>
              </a:tr>
            </a:tbl>
          </a:graphicData>
        </a:graphic>
      </p:graphicFrame>
      <p:sp>
        <p:nvSpPr>
          <p:cNvPr id="2" name="AutoShape 2" descr="دکتر حسین اکبر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" y="2724074"/>
            <a:ext cx="146913" cy="129264"/>
          </a:xfrm>
          <a:prstGeom prst="rect">
            <a:avLst/>
          </a:prstGeom>
        </p:spPr>
      </p:pic>
      <p:pic>
        <p:nvPicPr>
          <p:cNvPr id="6" name="Picture 2" descr="مهندس میترا حنان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7" y="2008909"/>
            <a:ext cx="777827" cy="8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100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 Titr</vt:lpstr>
      <vt:lpstr>B Zar</vt:lpstr>
      <vt:lpstr>Calibri</vt:lpstr>
      <vt:lpstr>Calibri Light</vt:lpstr>
      <vt:lpstr>Sakkal Majalla</vt:lpstr>
      <vt:lpstr>Times New Roman</vt:lpstr>
      <vt:lpstr>Traditional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92</cp:revision>
  <dcterms:created xsi:type="dcterms:W3CDTF">2023-08-20T06:57:30Z</dcterms:created>
  <dcterms:modified xsi:type="dcterms:W3CDTF">2025-04-30T08:18:35Z</dcterms:modified>
</cp:coreProperties>
</file>